
<file path=[Content_Types].xml><?xml version="1.0" encoding="utf-8"?>
<Types xmlns="http://schemas.openxmlformats.org/package/2006/content-types">
  <Default Extension="jpeg" ContentType="image/jpe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8004AB-A52B-4B07-9E08-47544B00EA45}" v="55" dt="2026-02-02T08:01:14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bab fatima" userId="4cd82297605f8331" providerId="LiveId" clId="{38DE4C4A-EC6E-46D3-8FA8-14E2EF452196}"/>
    <pc:docChg chg="undo custSel addSld modSld">
      <pc:chgData name="shabab fatima" userId="4cd82297605f8331" providerId="LiveId" clId="{38DE4C4A-EC6E-46D3-8FA8-14E2EF452196}" dt="2026-02-02T08:01:14.344" v="340"/>
      <pc:docMkLst>
        <pc:docMk/>
      </pc:docMkLst>
      <pc:sldChg chg="modSp new mod">
        <pc:chgData name="shabab fatima" userId="4cd82297605f8331" providerId="LiveId" clId="{38DE4C4A-EC6E-46D3-8FA8-14E2EF452196}" dt="2026-02-02T07:39:19.223" v="48" actId="20577"/>
        <pc:sldMkLst>
          <pc:docMk/>
          <pc:sldMk cId="2539794562" sldId="256"/>
        </pc:sldMkLst>
        <pc:spChg chg="mod">
          <ac:chgData name="shabab fatima" userId="4cd82297605f8331" providerId="LiveId" clId="{38DE4C4A-EC6E-46D3-8FA8-14E2EF452196}" dt="2026-02-02T07:37:44.273" v="7" actId="122"/>
          <ac:spMkLst>
            <pc:docMk/>
            <pc:sldMk cId="2539794562" sldId="256"/>
            <ac:spMk id="2" creationId="{4FA6559E-7554-D803-467D-31B60F3912B2}"/>
          </ac:spMkLst>
        </pc:spChg>
        <pc:spChg chg="mod">
          <ac:chgData name="shabab fatima" userId="4cd82297605f8331" providerId="LiveId" clId="{38DE4C4A-EC6E-46D3-8FA8-14E2EF452196}" dt="2026-02-02T07:39:19.223" v="48" actId="20577"/>
          <ac:spMkLst>
            <pc:docMk/>
            <pc:sldMk cId="2539794562" sldId="256"/>
            <ac:spMk id="3" creationId="{09D7546D-583F-D99C-3077-1F82E6E416AA}"/>
          </ac:spMkLst>
        </pc:spChg>
      </pc:sldChg>
      <pc:sldChg chg="modSp new mod">
        <pc:chgData name="shabab fatima" userId="4cd82297605f8331" providerId="LiveId" clId="{38DE4C4A-EC6E-46D3-8FA8-14E2EF452196}" dt="2026-02-02T07:40:35.049" v="94" actId="20577"/>
        <pc:sldMkLst>
          <pc:docMk/>
          <pc:sldMk cId="1686758609" sldId="257"/>
        </pc:sldMkLst>
        <pc:spChg chg="mod">
          <ac:chgData name="shabab fatima" userId="4cd82297605f8331" providerId="LiveId" clId="{38DE4C4A-EC6E-46D3-8FA8-14E2EF452196}" dt="2026-02-02T07:39:45.619" v="50"/>
          <ac:spMkLst>
            <pc:docMk/>
            <pc:sldMk cId="1686758609" sldId="257"/>
            <ac:spMk id="2" creationId="{A2F18697-076A-61BE-9C3D-CDA5BBEF89DF}"/>
          </ac:spMkLst>
        </pc:spChg>
        <pc:spChg chg="mod">
          <ac:chgData name="shabab fatima" userId="4cd82297605f8331" providerId="LiveId" clId="{38DE4C4A-EC6E-46D3-8FA8-14E2EF452196}" dt="2026-02-02T07:40:35.049" v="94" actId="20577"/>
          <ac:spMkLst>
            <pc:docMk/>
            <pc:sldMk cId="1686758609" sldId="257"/>
            <ac:spMk id="3" creationId="{8332D4D2-0270-AFF1-8F97-A3E0938C5C89}"/>
          </ac:spMkLst>
        </pc:spChg>
      </pc:sldChg>
      <pc:sldChg chg="modSp new mod">
        <pc:chgData name="shabab fatima" userId="4cd82297605f8331" providerId="LiveId" clId="{38DE4C4A-EC6E-46D3-8FA8-14E2EF452196}" dt="2026-02-02T07:41:18.809" v="100" actId="5793"/>
        <pc:sldMkLst>
          <pc:docMk/>
          <pc:sldMk cId="2741440786" sldId="258"/>
        </pc:sldMkLst>
        <pc:spChg chg="mod">
          <ac:chgData name="shabab fatima" userId="4cd82297605f8331" providerId="LiveId" clId="{38DE4C4A-EC6E-46D3-8FA8-14E2EF452196}" dt="2026-02-02T07:40:53.453" v="97" actId="20577"/>
          <ac:spMkLst>
            <pc:docMk/>
            <pc:sldMk cId="2741440786" sldId="258"/>
            <ac:spMk id="2" creationId="{8E255450-BF04-18C1-4486-485FE135F382}"/>
          </ac:spMkLst>
        </pc:spChg>
        <pc:spChg chg="mod">
          <ac:chgData name="shabab fatima" userId="4cd82297605f8331" providerId="LiveId" clId="{38DE4C4A-EC6E-46D3-8FA8-14E2EF452196}" dt="2026-02-02T07:41:18.809" v="100" actId="5793"/>
          <ac:spMkLst>
            <pc:docMk/>
            <pc:sldMk cId="2741440786" sldId="258"/>
            <ac:spMk id="3" creationId="{CB8B5BB3-25D2-71E9-03AB-4E8402BA6A24}"/>
          </ac:spMkLst>
        </pc:spChg>
      </pc:sldChg>
      <pc:sldChg chg="addSp modSp new mod">
        <pc:chgData name="shabab fatima" userId="4cd82297605f8331" providerId="LiveId" clId="{38DE4C4A-EC6E-46D3-8FA8-14E2EF452196}" dt="2026-02-02T07:51:35.348" v="264" actId="20577"/>
        <pc:sldMkLst>
          <pc:docMk/>
          <pc:sldMk cId="1237363608" sldId="259"/>
        </pc:sldMkLst>
        <pc:spChg chg="mod">
          <ac:chgData name="shabab fatima" userId="4cd82297605f8331" providerId="LiveId" clId="{38DE4C4A-EC6E-46D3-8FA8-14E2EF452196}" dt="2026-02-02T07:41:36.399" v="102"/>
          <ac:spMkLst>
            <pc:docMk/>
            <pc:sldMk cId="1237363608" sldId="259"/>
            <ac:spMk id="2" creationId="{DD953E0D-D7A0-177F-CDC6-02563F22507C}"/>
          </ac:spMkLst>
        </pc:spChg>
        <pc:spChg chg="mod">
          <ac:chgData name="shabab fatima" userId="4cd82297605f8331" providerId="LiveId" clId="{38DE4C4A-EC6E-46D3-8FA8-14E2EF452196}" dt="2026-02-02T07:51:35.348" v="264" actId="20577"/>
          <ac:spMkLst>
            <pc:docMk/>
            <pc:sldMk cId="1237363608" sldId="259"/>
            <ac:spMk id="3" creationId="{5965DF75-EB57-D42A-F90F-E5545FE861B5}"/>
          </ac:spMkLst>
        </pc:spChg>
        <pc:picChg chg="add mod">
          <ac:chgData name="shabab fatima" userId="4cd82297605f8331" providerId="LiveId" clId="{38DE4C4A-EC6E-46D3-8FA8-14E2EF452196}" dt="2026-02-02T07:44:11.848" v="111" actId="14100"/>
          <ac:picMkLst>
            <pc:docMk/>
            <pc:sldMk cId="1237363608" sldId="259"/>
            <ac:picMk id="5" creationId="{A8E9D2B3-34FE-0C1F-7E2C-70795845C954}"/>
          </ac:picMkLst>
        </pc:picChg>
      </pc:sldChg>
      <pc:sldChg chg="modSp new mod">
        <pc:chgData name="shabab fatima" userId="4cd82297605f8331" providerId="LiveId" clId="{38DE4C4A-EC6E-46D3-8FA8-14E2EF452196}" dt="2026-02-02T07:45:05.142" v="116" actId="5793"/>
        <pc:sldMkLst>
          <pc:docMk/>
          <pc:sldMk cId="2045788755" sldId="260"/>
        </pc:sldMkLst>
        <pc:spChg chg="mod">
          <ac:chgData name="shabab fatima" userId="4cd82297605f8331" providerId="LiveId" clId="{38DE4C4A-EC6E-46D3-8FA8-14E2EF452196}" dt="2026-02-02T07:44:40.128" v="113"/>
          <ac:spMkLst>
            <pc:docMk/>
            <pc:sldMk cId="2045788755" sldId="260"/>
            <ac:spMk id="2" creationId="{06FB8A60-5936-EB90-69B7-0A98603E938F}"/>
          </ac:spMkLst>
        </pc:spChg>
        <pc:spChg chg="mod">
          <ac:chgData name="shabab fatima" userId="4cd82297605f8331" providerId="LiveId" clId="{38DE4C4A-EC6E-46D3-8FA8-14E2EF452196}" dt="2026-02-02T07:45:05.142" v="116" actId="5793"/>
          <ac:spMkLst>
            <pc:docMk/>
            <pc:sldMk cId="2045788755" sldId="260"/>
            <ac:spMk id="3" creationId="{D7C9A315-7FF2-266E-5AD3-46D04EF357CD}"/>
          </ac:spMkLst>
        </pc:spChg>
      </pc:sldChg>
      <pc:sldChg chg="addSp modSp new mod">
        <pc:chgData name="shabab fatima" userId="4cd82297605f8331" providerId="LiveId" clId="{38DE4C4A-EC6E-46D3-8FA8-14E2EF452196}" dt="2026-02-02T07:51:01.336" v="232" actId="5793"/>
        <pc:sldMkLst>
          <pc:docMk/>
          <pc:sldMk cId="1565321426" sldId="261"/>
        </pc:sldMkLst>
        <pc:spChg chg="mod">
          <ac:chgData name="shabab fatima" userId="4cd82297605f8331" providerId="LiveId" clId="{38DE4C4A-EC6E-46D3-8FA8-14E2EF452196}" dt="2026-02-02T07:45:20.198" v="118"/>
          <ac:spMkLst>
            <pc:docMk/>
            <pc:sldMk cId="1565321426" sldId="261"/>
            <ac:spMk id="2" creationId="{1F9BD5D3-B57B-8916-866B-D98299F4E5B2}"/>
          </ac:spMkLst>
        </pc:spChg>
        <pc:spChg chg="mod">
          <ac:chgData name="shabab fatima" userId="4cd82297605f8331" providerId="LiveId" clId="{38DE4C4A-EC6E-46D3-8FA8-14E2EF452196}" dt="2026-02-02T07:51:01.336" v="232" actId="5793"/>
          <ac:spMkLst>
            <pc:docMk/>
            <pc:sldMk cId="1565321426" sldId="261"/>
            <ac:spMk id="3" creationId="{59F982E5-821C-C946-6277-5AFE66CC5EEB}"/>
          </ac:spMkLst>
        </pc:spChg>
        <pc:picChg chg="add mod">
          <ac:chgData name="shabab fatima" userId="4cd82297605f8331" providerId="LiveId" clId="{38DE4C4A-EC6E-46D3-8FA8-14E2EF452196}" dt="2026-02-02T07:49:54.328" v="130" actId="14100"/>
          <ac:picMkLst>
            <pc:docMk/>
            <pc:sldMk cId="1565321426" sldId="261"/>
            <ac:picMk id="2050" creationId="{C013F599-5EAD-BB7E-7B5D-9869F346544C}"/>
          </ac:picMkLst>
        </pc:picChg>
      </pc:sldChg>
      <pc:sldChg chg="addSp delSp modSp new mod">
        <pc:chgData name="shabab fatima" userId="4cd82297605f8331" providerId="LiveId" clId="{38DE4C4A-EC6E-46D3-8FA8-14E2EF452196}" dt="2026-02-02T07:53:48.997" v="272"/>
        <pc:sldMkLst>
          <pc:docMk/>
          <pc:sldMk cId="1308111405" sldId="262"/>
        </pc:sldMkLst>
        <pc:spChg chg="mod">
          <ac:chgData name="shabab fatima" userId="4cd82297605f8331" providerId="LiveId" clId="{38DE4C4A-EC6E-46D3-8FA8-14E2EF452196}" dt="2026-02-02T07:51:55.455" v="266"/>
          <ac:spMkLst>
            <pc:docMk/>
            <pc:sldMk cId="1308111405" sldId="262"/>
            <ac:spMk id="2" creationId="{53EF4919-6624-9174-54B7-6FF1DF1418A7}"/>
          </ac:spMkLst>
        </pc:spChg>
        <pc:spChg chg="del">
          <ac:chgData name="shabab fatima" userId="4cd82297605f8331" providerId="LiveId" clId="{38DE4C4A-EC6E-46D3-8FA8-14E2EF452196}" dt="2026-02-02T07:49:15.489" v="123"/>
          <ac:spMkLst>
            <pc:docMk/>
            <pc:sldMk cId="1308111405" sldId="262"/>
            <ac:spMk id="3" creationId="{503B3A44-EF29-58CB-AE2C-17DDC57C7B8D}"/>
          </ac:spMkLst>
        </pc:spChg>
        <pc:spChg chg="add mod">
          <ac:chgData name="shabab fatima" userId="4cd82297605f8331" providerId="LiveId" clId="{38DE4C4A-EC6E-46D3-8FA8-14E2EF452196}" dt="2026-02-02T07:53:48.997" v="272"/>
          <ac:spMkLst>
            <pc:docMk/>
            <pc:sldMk cId="1308111405" sldId="262"/>
            <ac:spMk id="4" creationId="{4AB1220E-809C-5C3F-5914-20ABFC099D42}"/>
          </ac:spMkLst>
        </pc:spChg>
        <pc:picChg chg="add del mod">
          <ac:chgData name="shabab fatima" userId="4cd82297605f8331" providerId="LiveId" clId="{38DE4C4A-EC6E-46D3-8FA8-14E2EF452196}" dt="2026-02-02T07:51:41.634" v="265" actId="478"/>
          <ac:picMkLst>
            <pc:docMk/>
            <pc:sldMk cId="1308111405" sldId="262"/>
            <ac:picMk id="1026" creationId="{79725140-61A3-1B11-060F-11EB5A959CEA}"/>
          </ac:picMkLst>
        </pc:picChg>
      </pc:sldChg>
      <pc:sldChg chg="modSp new mod">
        <pc:chgData name="shabab fatima" userId="4cd82297605f8331" providerId="LiveId" clId="{38DE4C4A-EC6E-46D3-8FA8-14E2EF452196}" dt="2026-02-02T07:54:43.573" v="276" actId="5793"/>
        <pc:sldMkLst>
          <pc:docMk/>
          <pc:sldMk cId="3686674088" sldId="263"/>
        </pc:sldMkLst>
        <pc:spChg chg="mod">
          <ac:chgData name="shabab fatima" userId="4cd82297605f8331" providerId="LiveId" clId="{38DE4C4A-EC6E-46D3-8FA8-14E2EF452196}" dt="2026-02-02T07:54:32.108" v="274"/>
          <ac:spMkLst>
            <pc:docMk/>
            <pc:sldMk cId="3686674088" sldId="263"/>
            <ac:spMk id="2" creationId="{CFEDC987-3035-B6CA-0218-0802E64662B1}"/>
          </ac:spMkLst>
        </pc:spChg>
        <pc:spChg chg="mod">
          <ac:chgData name="shabab fatima" userId="4cd82297605f8331" providerId="LiveId" clId="{38DE4C4A-EC6E-46D3-8FA8-14E2EF452196}" dt="2026-02-02T07:54:43.573" v="276" actId="5793"/>
          <ac:spMkLst>
            <pc:docMk/>
            <pc:sldMk cId="3686674088" sldId="263"/>
            <ac:spMk id="3" creationId="{A1CD607E-84E3-9C1E-0907-B6CE09C9F899}"/>
          </ac:spMkLst>
        </pc:spChg>
      </pc:sldChg>
      <pc:sldChg chg="modSp new mod">
        <pc:chgData name="shabab fatima" userId="4cd82297605f8331" providerId="LiveId" clId="{38DE4C4A-EC6E-46D3-8FA8-14E2EF452196}" dt="2026-02-02T07:55:35.168" v="282" actId="5793"/>
        <pc:sldMkLst>
          <pc:docMk/>
          <pc:sldMk cId="2158118467" sldId="264"/>
        </pc:sldMkLst>
        <pc:spChg chg="mod">
          <ac:chgData name="shabab fatima" userId="4cd82297605f8331" providerId="LiveId" clId="{38DE4C4A-EC6E-46D3-8FA8-14E2EF452196}" dt="2026-02-02T07:55:04.711" v="278"/>
          <ac:spMkLst>
            <pc:docMk/>
            <pc:sldMk cId="2158118467" sldId="264"/>
            <ac:spMk id="2" creationId="{2718717B-40F5-B346-87C3-0C0EDE552EA7}"/>
          </ac:spMkLst>
        </pc:spChg>
        <pc:spChg chg="mod">
          <ac:chgData name="shabab fatima" userId="4cd82297605f8331" providerId="LiveId" clId="{38DE4C4A-EC6E-46D3-8FA8-14E2EF452196}" dt="2026-02-02T07:55:35.168" v="282" actId="5793"/>
          <ac:spMkLst>
            <pc:docMk/>
            <pc:sldMk cId="2158118467" sldId="264"/>
            <ac:spMk id="3" creationId="{F412B327-8778-C2DF-3044-9FC8C8394380}"/>
          </ac:spMkLst>
        </pc:spChg>
      </pc:sldChg>
      <pc:sldChg chg="modSp new mod">
        <pc:chgData name="shabab fatima" userId="4cd82297605f8331" providerId="LiveId" clId="{38DE4C4A-EC6E-46D3-8FA8-14E2EF452196}" dt="2026-02-02T07:56:52.618" v="287" actId="5793"/>
        <pc:sldMkLst>
          <pc:docMk/>
          <pc:sldMk cId="4029135259" sldId="265"/>
        </pc:sldMkLst>
        <pc:spChg chg="mod">
          <ac:chgData name="shabab fatima" userId="4cd82297605f8331" providerId="LiveId" clId="{38DE4C4A-EC6E-46D3-8FA8-14E2EF452196}" dt="2026-02-02T07:56:37.103" v="284"/>
          <ac:spMkLst>
            <pc:docMk/>
            <pc:sldMk cId="4029135259" sldId="265"/>
            <ac:spMk id="2" creationId="{CA6350B3-C751-ABE8-F405-4408F1B0D952}"/>
          </ac:spMkLst>
        </pc:spChg>
        <pc:spChg chg="mod">
          <ac:chgData name="shabab fatima" userId="4cd82297605f8331" providerId="LiveId" clId="{38DE4C4A-EC6E-46D3-8FA8-14E2EF452196}" dt="2026-02-02T07:56:52.618" v="287" actId="5793"/>
          <ac:spMkLst>
            <pc:docMk/>
            <pc:sldMk cId="4029135259" sldId="265"/>
            <ac:spMk id="3" creationId="{0EA5A9A9-D09F-4DBC-5430-13D31016492C}"/>
          </ac:spMkLst>
        </pc:spChg>
      </pc:sldChg>
      <pc:sldChg chg="addSp modSp new mod">
        <pc:chgData name="shabab fatima" userId="4cd82297605f8331" providerId="LiveId" clId="{38DE4C4A-EC6E-46D3-8FA8-14E2EF452196}" dt="2026-02-02T07:58:56.328" v="303" actId="5793"/>
        <pc:sldMkLst>
          <pc:docMk/>
          <pc:sldMk cId="3973825737" sldId="266"/>
        </pc:sldMkLst>
        <pc:spChg chg="mod">
          <ac:chgData name="shabab fatima" userId="4cd82297605f8331" providerId="LiveId" clId="{38DE4C4A-EC6E-46D3-8FA8-14E2EF452196}" dt="2026-02-02T07:57:10.708" v="289"/>
          <ac:spMkLst>
            <pc:docMk/>
            <pc:sldMk cId="3973825737" sldId="266"/>
            <ac:spMk id="2" creationId="{8C62CD08-FCC0-50CF-5397-145BE4C46F16}"/>
          </ac:spMkLst>
        </pc:spChg>
        <pc:spChg chg="mod">
          <ac:chgData name="shabab fatima" userId="4cd82297605f8331" providerId="LiveId" clId="{38DE4C4A-EC6E-46D3-8FA8-14E2EF452196}" dt="2026-02-02T07:58:56.328" v="303" actId="5793"/>
          <ac:spMkLst>
            <pc:docMk/>
            <pc:sldMk cId="3973825737" sldId="266"/>
            <ac:spMk id="3" creationId="{8EE28B76-EEA5-F008-B7A3-0A2F350E8064}"/>
          </ac:spMkLst>
        </pc:spChg>
        <pc:spChg chg="add">
          <ac:chgData name="shabab fatima" userId="4cd82297605f8331" providerId="LiveId" clId="{38DE4C4A-EC6E-46D3-8FA8-14E2EF452196}" dt="2026-02-02T07:58:53.298" v="302"/>
          <ac:spMkLst>
            <pc:docMk/>
            <pc:sldMk cId="3973825737" sldId="266"/>
            <ac:spMk id="4" creationId="{A2EDC039-712F-5588-6CA9-10D8A9CBD1CD}"/>
          </ac:spMkLst>
        </pc:spChg>
      </pc:sldChg>
      <pc:sldChg chg="addSp delSp modSp new mod">
        <pc:chgData name="shabab fatima" userId="4cd82297605f8331" providerId="LiveId" clId="{38DE4C4A-EC6E-46D3-8FA8-14E2EF452196}" dt="2026-02-02T07:59:53.295" v="311" actId="255"/>
        <pc:sldMkLst>
          <pc:docMk/>
          <pc:sldMk cId="1634128383" sldId="267"/>
        </pc:sldMkLst>
        <pc:spChg chg="mod">
          <ac:chgData name="shabab fatima" userId="4cd82297605f8331" providerId="LiveId" clId="{38DE4C4A-EC6E-46D3-8FA8-14E2EF452196}" dt="2026-02-02T07:58:12.648" v="294"/>
          <ac:spMkLst>
            <pc:docMk/>
            <pc:sldMk cId="1634128383" sldId="267"/>
            <ac:spMk id="2" creationId="{7EC0A78C-A739-2A16-D4BD-046D216EAEB1}"/>
          </ac:spMkLst>
        </pc:spChg>
        <pc:spChg chg="add del">
          <ac:chgData name="shabab fatima" userId="4cd82297605f8331" providerId="LiveId" clId="{38DE4C4A-EC6E-46D3-8FA8-14E2EF452196}" dt="2026-02-02T07:59:17.255" v="306"/>
          <ac:spMkLst>
            <pc:docMk/>
            <pc:sldMk cId="1634128383" sldId="267"/>
            <ac:spMk id="3" creationId="{8F036A9C-BF3D-302A-EE70-446C87FC0CA9}"/>
          </ac:spMkLst>
        </pc:spChg>
        <pc:spChg chg="add mod">
          <ac:chgData name="shabab fatima" userId="4cd82297605f8331" providerId="LiveId" clId="{38DE4C4A-EC6E-46D3-8FA8-14E2EF452196}" dt="2026-02-02T07:58:39.798" v="298"/>
          <ac:spMkLst>
            <pc:docMk/>
            <pc:sldMk cId="1634128383" sldId="267"/>
            <ac:spMk id="4" creationId="{8ACDFFF1-C1D3-F272-E601-E106CDB8EDDD}"/>
          </ac:spMkLst>
        </pc:spChg>
        <pc:spChg chg="add mod">
          <ac:chgData name="shabab fatima" userId="4cd82297605f8331" providerId="LiveId" clId="{38DE4C4A-EC6E-46D3-8FA8-14E2EF452196}" dt="2026-02-02T07:58:46.838" v="300"/>
          <ac:spMkLst>
            <pc:docMk/>
            <pc:sldMk cId="1634128383" sldId="267"/>
            <ac:spMk id="5" creationId="{9B42FF14-3FB8-BF7B-D508-70635071C7C3}"/>
          </ac:spMkLst>
        </pc:spChg>
        <pc:spChg chg="add mod">
          <ac:chgData name="shabab fatima" userId="4cd82297605f8331" providerId="LiveId" clId="{38DE4C4A-EC6E-46D3-8FA8-14E2EF452196}" dt="2026-02-02T07:59:14.888" v="305"/>
          <ac:spMkLst>
            <pc:docMk/>
            <pc:sldMk cId="1634128383" sldId="267"/>
            <ac:spMk id="6" creationId="{C122F789-7BB3-4C80-607C-D4BFD3564882}"/>
          </ac:spMkLst>
        </pc:spChg>
        <pc:spChg chg="add mod">
          <ac:chgData name="shabab fatima" userId="4cd82297605f8331" providerId="LiveId" clId="{38DE4C4A-EC6E-46D3-8FA8-14E2EF452196}" dt="2026-02-02T07:59:53.295" v="311" actId="255"/>
          <ac:spMkLst>
            <pc:docMk/>
            <pc:sldMk cId="1634128383" sldId="267"/>
            <ac:spMk id="7" creationId="{D4B7D630-ECFD-D703-C928-B7915C858D3A}"/>
          </ac:spMkLst>
        </pc:spChg>
      </pc:sldChg>
      <pc:sldChg chg="modSp new mod">
        <pc:chgData name="shabab fatima" userId="4cd82297605f8331" providerId="LiveId" clId="{38DE4C4A-EC6E-46D3-8FA8-14E2EF452196}" dt="2026-02-02T08:00:49.016" v="337" actId="5793"/>
        <pc:sldMkLst>
          <pc:docMk/>
          <pc:sldMk cId="3835630702" sldId="268"/>
        </pc:sldMkLst>
        <pc:spChg chg="mod">
          <ac:chgData name="shabab fatima" userId="4cd82297605f8331" providerId="LiveId" clId="{38DE4C4A-EC6E-46D3-8FA8-14E2EF452196}" dt="2026-02-02T08:00:06.058" v="313"/>
          <ac:spMkLst>
            <pc:docMk/>
            <pc:sldMk cId="3835630702" sldId="268"/>
            <ac:spMk id="2" creationId="{76B60C18-5D6F-E805-4CC5-DDCEAAD842F2}"/>
          </ac:spMkLst>
        </pc:spChg>
        <pc:spChg chg="mod">
          <ac:chgData name="shabab fatima" userId="4cd82297605f8331" providerId="LiveId" clId="{38DE4C4A-EC6E-46D3-8FA8-14E2EF452196}" dt="2026-02-02T08:00:49.016" v="337" actId="5793"/>
          <ac:spMkLst>
            <pc:docMk/>
            <pc:sldMk cId="3835630702" sldId="268"/>
            <ac:spMk id="3" creationId="{581B2ED1-8151-118D-C4A6-83C306858047}"/>
          </ac:spMkLst>
        </pc:spChg>
      </pc:sldChg>
      <pc:sldChg chg="modSp new">
        <pc:chgData name="shabab fatima" userId="4cd82297605f8331" providerId="LiveId" clId="{38DE4C4A-EC6E-46D3-8FA8-14E2EF452196}" dt="2026-02-02T08:01:14.344" v="340"/>
        <pc:sldMkLst>
          <pc:docMk/>
          <pc:sldMk cId="1166635412" sldId="269"/>
        </pc:sldMkLst>
        <pc:spChg chg="mod">
          <ac:chgData name="shabab fatima" userId="4cd82297605f8331" providerId="LiveId" clId="{38DE4C4A-EC6E-46D3-8FA8-14E2EF452196}" dt="2026-02-02T08:01:04.502" v="339"/>
          <ac:spMkLst>
            <pc:docMk/>
            <pc:sldMk cId="1166635412" sldId="269"/>
            <ac:spMk id="2" creationId="{7A02E2C0-8222-81D5-98FE-A30C6F9545B7}"/>
          </ac:spMkLst>
        </pc:spChg>
        <pc:spChg chg="mod">
          <ac:chgData name="shabab fatima" userId="4cd82297605f8331" providerId="LiveId" clId="{38DE4C4A-EC6E-46D3-8FA8-14E2EF452196}" dt="2026-02-02T08:01:14.344" v="340"/>
          <ac:spMkLst>
            <pc:docMk/>
            <pc:sldMk cId="1166635412" sldId="269"/>
            <ac:spMk id="3" creationId="{1529C9C9-2553-A1B1-3C3B-5EA1E410730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98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37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253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124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6873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994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482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15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618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10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2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76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40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95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0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80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3723-532A-4F0B-948C-1337C2A32049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548E9E6-20BA-4C84-BE52-486FFD8A2A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838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pm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559E-7554-D803-467D-31B60F391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408586"/>
            <a:ext cx="7766936" cy="1646302"/>
          </a:xfrm>
        </p:spPr>
        <p:txBody>
          <a:bodyPr/>
          <a:lstStyle/>
          <a:p>
            <a:pPr algn="ctr"/>
            <a:r>
              <a:rPr lang="en-IN" dirty="0" err="1"/>
              <a:t>SkillGenome</a:t>
            </a:r>
            <a:r>
              <a:rPr lang="en-IN" dirty="0"/>
              <a:t> 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7546D-583F-D99C-3077-1F82E6E41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8529" y="2762807"/>
            <a:ext cx="8008099" cy="359866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AI That Maps a Nation’s True Skill DNA Using Fragmented &amp; Adversarial Data</a:t>
            </a:r>
          </a:p>
          <a:p>
            <a:pPr algn="ctr"/>
            <a:r>
              <a:rPr lang="en-IN" dirty="0"/>
              <a:t>Team Name :</a:t>
            </a:r>
          </a:p>
          <a:p>
            <a:pPr algn="ctr"/>
            <a:r>
              <a:rPr lang="en-IN" dirty="0"/>
              <a:t> Member Names: </a:t>
            </a:r>
          </a:p>
          <a:p>
            <a:pPr algn="ctr"/>
            <a:r>
              <a:rPr lang="en-IN" dirty="0"/>
              <a:t>SHAHVEZ KHAN</a:t>
            </a:r>
          </a:p>
          <a:p>
            <a:pPr algn="ctr"/>
            <a:r>
              <a:rPr lang="en-IN" dirty="0"/>
              <a:t>SHABAB FATIMA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979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50B3-C751-ABE8-F405-4408F1B0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Skill Intelligence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5A9A9-D09F-4DBC-5430-13D31016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Core AI models used:</a:t>
            </a:r>
          </a:p>
          <a:p>
            <a:r>
              <a:rPr lang="en-IN" b="1" dirty="0"/>
              <a:t>Graph Neural Networks (GNNs)</a:t>
            </a:r>
            <a:r>
              <a:rPr lang="en-IN" dirty="0"/>
              <a:t> → Skill relationships</a:t>
            </a:r>
          </a:p>
          <a:p>
            <a:r>
              <a:rPr lang="en-IN" b="1" dirty="0"/>
              <a:t>Topic </a:t>
            </a:r>
            <a:r>
              <a:rPr lang="en-IN" b="1" dirty="0" err="1"/>
              <a:t>Modeling</a:t>
            </a:r>
            <a:r>
              <a:rPr lang="en-IN" b="1" dirty="0"/>
              <a:t> (LDA/BERT)</a:t>
            </a:r>
            <a:r>
              <a:rPr lang="en-IN" dirty="0"/>
              <a:t> → Skill discovery</a:t>
            </a:r>
          </a:p>
          <a:p>
            <a:r>
              <a:rPr lang="en-IN" b="1" dirty="0"/>
              <a:t>Time-Series Forecasting</a:t>
            </a:r>
            <a:r>
              <a:rPr lang="en-IN" dirty="0"/>
              <a:t> → Skill evolution</a:t>
            </a:r>
          </a:p>
          <a:p>
            <a:r>
              <a:rPr lang="en-IN" b="1" dirty="0"/>
              <a:t>Clustering Algorithms</a:t>
            </a:r>
            <a:r>
              <a:rPr lang="en-IN" dirty="0"/>
              <a:t> → Regional hubs</a:t>
            </a:r>
          </a:p>
          <a:p>
            <a:pPr marL="0" indent="0">
              <a:buNone/>
            </a:pPr>
            <a:r>
              <a:rPr lang="en-IN" dirty="0"/>
              <a:t>Output:</a:t>
            </a:r>
          </a:p>
          <a:p>
            <a:r>
              <a:rPr lang="en-IN" dirty="0"/>
              <a:t>Hidden skill structures</a:t>
            </a:r>
          </a:p>
          <a:p>
            <a:r>
              <a:rPr lang="en-IN" dirty="0"/>
              <a:t>Cross-domain synergies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13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CD08-FCC0-50CF-5397-145BE4C4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Inferring Hidden Skill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28B76-EEA5-F008-B7A3-0A2F350E8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AI uncovers:</a:t>
            </a:r>
          </a:p>
          <a:p>
            <a:r>
              <a:rPr lang="en-IN" dirty="0"/>
              <a:t>Non-obvious talent (e.g., rural robotics)</a:t>
            </a:r>
          </a:p>
          <a:p>
            <a:r>
              <a:rPr lang="en-IN" dirty="0"/>
              <a:t>Informal skills not captured in resumes</a:t>
            </a:r>
          </a:p>
          <a:p>
            <a:r>
              <a:rPr lang="en-IN" dirty="0"/>
              <a:t>Skill adjacency patterns</a:t>
            </a:r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r>
              <a:rPr lang="en-IN" dirty="0"/>
              <a:t>Agriculture + IoT + Automation → Smart Farming Cluster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82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A78C-A739-2A16-D4BD-046D216E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&amp; Use Cases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4B7D630-ECFD-D703-C928-B7915C858D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5741" y="2217240"/>
            <a:ext cx="932098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Evidence-based policy making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Smart education planning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Workforce reskilling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Regional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National AI-driven talent strategy</a:t>
            </a:r>
          </a:p>
        </p:txBody>
      </p:sp>
    </p:spTree>
    <p:extLst>
      <p:ext uri="{BB962C8B-B14F-4D97-AF65-F5344CB8AC3E}">
        <p14:creationId xmlns:p14="http://schemas.microsoft.com/office/powerpoint/2010/main" val="163412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0C18-5D6F-E805-4CC5-DDCEAAD8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2ED1-8151-118D-C4A6-83C306858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SkillGenome</a:t>
            </a:r>
            <a:r>
              <a:rPr lang="en-US" b="1" dirty="0"/>
              <a:t> X</a:t>
            </a:r>
            <a:r>
              <a:rPr lang="en-US" dirty="0"/>
              <a:t> transforms:</a:t>
            </a:r>
            <a:br>
              <a:rPr lang="en-US" dirty="0"/>
            </a:br>
            <a:r>
              <a:rPr lang="en-US" dirty="0"/>
              <a:t>❌ Static education metrics</a:t>
            </a:r>
            <a:br>
              <a:rPr lang="en-US" dirty="0"/>
            </a:br>
            <a:r>
              <a:rPr lang="en-US" dirty="0"/>
              <a:t>➡️ Into a </a:t>
            </a:r>
            <a:r>
              <a:rPr lang="en-US" b="1" dirty="0"/>
              <a:t>living, evolving traditional skill intelligence system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enables:</a:t>
            </a:r>
          </a:p>
          <a:p>
            <a:r>
              <a:rPr lang="en-US" dirty="0"/>
              <a:t>Visibility</a:t>
            </a:r>
          </a:p>
          <a:p>
            <a:r>
              <a:rPr lang="en-US" dirty="0"/>
              <a:t>Prediction</a:t>
            </a:r>
          </a:p>
          <a:p>
            <a:r>
              <a:rPr lang="en-US" dirty="0"/>
              <a:t>Prevention</a:t>
            </a:r>
          </a:p>
          <a:p>
            <a:r>
              <a:rPr lang="en-US" dirty="0"/>
              <a:t>Strategic growth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63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E2C0-8222-81D5-98FE-A30C6F95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C9C9-2553-A1B1-3C3B-5EA1E4107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6663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8697-076A-61BE-9C3D-CDA5BBEF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D4D2-0270-AFF1-8F97-A3E0938C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Degrees</a:t>
            </a:r>
          </a:p>
          <a:p>
            <a:r>
              <a:rPr lang="en-IN" dirty="0"/>
              <a:t>CGPA</a:t>
            </a:r>
          </a:p>
          <a:p>
            <a:r>
              <a:rPr lang="en-IN" dirty="0"/>
              <a:t>Surveys</a:t>
            </a:r>
          </a:p>
          <a:p>
            <a:r>
              <a:rPr lang="en-IN" dirty="0"/>
              <a:t>❌ Fail to capture </a:t>
            </a:r>
            <a:r>
              <a:rPr lang="en-IN" b="1" dirty="0"/>
              <a:t>real, ground-level skills</a:t>
            </a:r>
            <a:br>
              <a:rPr lang="en-IN" dirty="0"/>
            </a:br>
            <a:r>
              <a:rPr lang="en-IN" dirty="0"/>
              <a:t>❌ Ignore informal, rural, and non-traditional talent</a:t>
            </a:r>
            <a:br>
              <a:rPr lang="en-IN" dirty="0"/>
            </a:br>
            <a:r>
              <a:rPr lang="en-IN" dirty="0"/>
              <a:t>❌ Cannot predict future skill dynamics</a:t>
            </a:r>
          </a:p>
          <a:p>
            <a:r>
              <a:rPr lang="en-IN" dirty="0"/>
              <a:t>➡️ </a:t>
            </a:r>
            <a:r>
              <a:rPr lang="en-IN" b="1" dirty="0"/>
              <a:t>Result:</a:t>
            </a:r>
            <a:r>
              <a:rPr lang="en-IN" dirty="0"/>
              <a:t> Traditional skill planning is inaccurate and reactive.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75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5450-BF04-18C1-4486-485FE135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B5BB3-25D2-71E9-03AB-4E8402BA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Design an AI system that reconstructs a </a:t>
            </a:r>
            <a:r>
              <a:rPr lang="en-IN" b="1" dirty="0"/>
              <a:t>Nation’s Skill Genome</a:t>
            </a:r>
            <a:r>
              <a:rPr lang="en-IN" dirty="0"/>
              <a:t> using:</a:t>
            </a:r>
          </a:p>
          <a:p>
            <a:r>
              <a:rPr lang="en-IN" dirty="0"/>
              <a:t>Unconventional data</a:t>
            </a:r>
          </a:p>
          <a:p>
            <a:r>
              <a:rPr lang="en-IN" dirty="0"/>
              <a:t>Noisy &amp; fragmented sources</a:t>
            </a:r>
          </a:p>
          <a:p>
            <a:r>
              <a:rPr lang="en-IN" dirty="0"/>
              <a:t>Adversarial signals (bots, fake engagement)</a:t>
            </a:r>
          </a:p>
          <a:p>
            <a:pPr marL="0" indent="0">
              <a:buNone/>
            </a:pPr>
            <a:r>
              <a:rPr lang="en-IN" dirty="0"/>
              <a:t>The system must:</a:t>
            </a:r>
          </a:p>
          <a:p>
            <a:r>
              <a:rPr lang="en-IN" dirty="0"/>
              <a:t>Infer hidden skills</a:t>
            </a:r>
          </a:p>
          <a:p>
            <a:r>
              <a:rPr lang="en-IN" dirty="0"/>
              <a:t>Detect regional talent clusters</a:t>
            </a:r>
          </a:p>
          <a:p>
            <a:r>
              <a:rPr lang="en-IN" dirty="0"/>
              <a:t>Forecast future skill trends</a:t>
            </a:r>
          </a:p>
          <a:p>
            <a:r>
              <a:rPr lang="en-IN" dirty="0"/>
              <a:t>Support policy and planning decisions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144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3E0D-D7A0-177F-CDC6-02563F2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“Skill Genome”?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DF75-EB57-D42A-F90F-E5545FE8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Skill Genome</a:t>
            </a:r>
            <a:r>
              <a:rPr lang="en-US" dirty="0"/>
              <a:t> is:</a:t>
            </a:r>
          </a:p>
          <a:p>
            <a:r>
              <a:rPr lang="en-US" dirty="0"/>
              <a:t>A multi-layer representation of skills</a:t>
            </a:r>
          </a:p>
          <a:p>
            <a:r>
              <a:rPr lang="en-US" dirty="0"/>
              <a:t>Similar to DNA: interconnected, evolving, and hierarchical</a:t>
            </a:r>
          </a:p>
          <a:p>
            <a:pPr marL="0" indent="0">
              <a:buNone/>
            </a:pPr>
            <a:r>
              <a:rPr lang="en-US" dirty="0"/>
              <a:t>It captures:</a:t>
            </a:r>
          </a:p>
          <a:p>
            <a:r>
              <a:rPr lang="en-US" dirty="0"/>
              <a:t>Core skills</a:t>
            </a:r>
          </a:p>
          <a:p>
            <a:r>
              <a:rPr lang="en-US" dirty="0"/>
              <a:t>Emerging skills</a:t>
            </a:r>
          </a:p>
          <a:p>
            <a:r>
              <a:rPr lang="en-US" dirty="0"/>
              <a:t>Declining skills</a:t>
            </a:r>
          </a:p>
          <a:p>
            <a:r>
              <a:rPr lang="en-US" dirty="0"/>
              <a:t>Regional specializations</a:t>
            </a:r>
          </a:p>
          <a:p>
            <a:r>
              <a:rPr lang="en-US" dirty="0"/>
              <a:t>Cross-domain synergies</a:t>
            </a:r>
          </a:p>
          <a:p>
            <a:pPr marL="0" indent="0">
              <a:buNone/>
            </a:pPr>
            <a:r>
              <a:rPr lang="en-US" dirty="0"/>
              <a:t>Pic </a:t>
            </a:r>
            <a:r>
              <a:rPr lang="en-US" dirty="0" err="1"/>
              <a:t>source:Research</a:t>
            </a:r>
            <a:r>
              <a:rPr lang="en-US" dirty="0"/>
              <a:t> Gate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9D2B3-34FE-0C1F-7E2C-70795845C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6" y="147637"/>
            <a:ext cx="4778477" cy="65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8A60-5936-EB90-69B7-0A98603E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A315-7FF2-266E-5AD3-46D04EF3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Fragmented data across platforms</a:t>
            </a:r>
          </a:p>
          <a:p>
            <a:r>
              <a:rPr lang="en-IN" dirty="0"/>
              <a:t>Informal and undocumented skills</a:t>
            </a:r>
          </a:p>
          <a:p>
            <a:r>
              <a:rPr lang="en-IN" dirty="0"/>
              <a:t>Regional imbalance in visibility</a:t>
            </a:r>
          </a:p>
          <a:p>
            <a:r>
              <a:rPr lang="en-IN" dirty="0"/>
              <a:t>Adversarial data (bots, spam, fake profiles)</a:t>
            </a:r>
          </a:p>
          <a:p>
            <a:r>
              <a:rPr lang="en-IN" dirty="0"/>
              <a:t>Dynamic nature of skills over time</a:t>
            </a:r>
          </a:p>
          <a:p>
            <a:r>
              <a:rPr lang="en-IN" dirty="0"/>
              <a:t>➡️ Requires </a:t>
            </a:r>
            <a:r>
              <a:rPr lang="en-IN" b="1" dirty="0"/>
              <a:t>robust AI + graph intelligence</a:t>
            </a:r>
            <a:endParaRPr lang="en-IN" dirty="0"/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4578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D5D3-B57B-8916-866B-D98299F4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Signal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82E5-821C-C946-6277-5AFE66CC5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The system ingests </a:t>
            </a:r>
            <a:r>
              <a:rPr lang="en-IN" b="1" dirty="0"/>
              <a:t>heterogeneous data</a:t>
            </a:r>
            <a:r>
              <a:rPr lang="en-IN" dirty="0"/>
              <a:t> such as:</a:t>
            </a:r>
          </a:p>
          <a:p>
            <a:r>
              <a:rPr lang="en-IN" dirty="0"/>
              <a:t>GitHub &amp; open-source activity</a:t>
            </a:r>
          </a:p>
          <a:p>
            <a:r>
              <a:rPr lang="en-IN" dirty="0"/>
              <a:t>Anonymous coding/problem-solving forums</a:t>
            </a:r>
          </a:p>
          <a:p>
            <a:r>
              <a:rPr lang="en-IN" dirty="0"/>
              <a:t>Citizen innovation labs</a:t>
            </a:r>
          </a:p>
          <a:p>
            <a:r>
              <a:rPr lang="en-IN" dirty="0"/>
              <a:t>Rural &amp; grassroots entrepreneurship</a:t>
            </a:r>
          </a:p>
          <a:p>
            <a:r>
              <a:rPr lang="en-IN" dirty="0"/>
              <a:t>Gig-economy &amp; online learning patterns</a:t>
            </a:r>
          </a:p>
          <a:p>
            <a:r>
              <a:rPr lang="en-IN" dirty="0"/>
              <a:t>Cultural creativity &amp; craftsmanship</a:t>
            </a:r>
          </a:p>
          <a:p>
            <a:r>
              <a:rPr lang="en-IN" dirty="0"/>
              <a:t>Patent adjacency graphs</a:t>
            </a:r>
          </a:p>
          <a:p>
            <a:r>
              <a:rPr lang="en-IN" dirty="0"/>
              <a:t>Skill diffusion across regions                            </a:t>
            </a:r>
          </a:p>
          <a:p>
            <a:pPr marL="0" indent="0">
              <a:buNone/>
            </a:pPr>
            <a:r>
              <a:rPr lang="en-IN" dirty="0"/>
              <a:t>pic </a:t>
            </a:r>
            <a:r>
              <a:rPr lang="en-IN" dirty="0" err="1"/>
              <a:t>source:</a:t>
            </a:r>
            <a:r>
              <a:rPr lang="en-IN" sz="800" dirty="0" err="1"/>
              <a:t>https</a:t>
            </a:r>
            <a:r>
              <a:rPr lang="en-IN" sz="800" dirty="0"/>
              <a:t>://upload.wikimedia.org/wikipedia/commons/4/49/India_-_Varanasi_girl_selling_flowers_-_0911.jpg</a:t>
            </a:r>
          </a:p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13F599-5EAD-BB7E-7B5D-9869F3465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212" y="0"/>
            <a:ext cx="4739149" cy="53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2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4919-6624-9174-54B7-6FF1DF14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System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1220E-809C-5C3F-5914-20ABFC099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Four-Layer AI Architecture:</a:t>
            </a:r>
            <a:endParaRPr lang="en-US" dirty="0"/>
          </a:p>
          <a:p>
            <a:r>
              <a:rPr lang="en-US" b="1" dirty="0"/>
              <a:t>Data Ingestion Layer</a:t>
            </a:r>
            <a:endParaRPr lang="en-US" dirty="0"/>
          </a:p>
          <a:p>
            <a:r>
              <a:rPr lang="en-US" b="1" dirty="0"/>
              <a:t>Signal Cleaning &amp; Adversarial Filtering Layer</a:t>
            </a:r>
            <a:endParaRPr lang="en-US" dirty="0"/>
          </a:p>
          <a:p>
            <a:r>
              <a:rPr lang="en-US" b="1" dirty="0"/>
              <a:t>Skill Intelligence Engine</a:t>
            </a:r>
            <a:endParaRPr lang="en-US" dirty="0"/>
          </a:p>
          <a:p>
            <a:r>
              <a:rPr lang="en-US" b="1" dirty="0"/>
              <a:t>Visualization &amp; Policy Interface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81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C987-3035-B6CA-0218-0802E646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Ingestion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D607E-84E3-9C1E-0907-B6CE09C9F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APIs, web scraping, open datasets</a:t>
            </a:r>
          </a:p>
          <a:p>
            <a:r>
              <a:rPr lang="en-IN" dirty="0"/>
              <a:t>Multilingual text normalization</a:t>
            </a:r>
          </a:p>
          <a:p>
            <a:r>
              <a:rPr lang="en-IN" dirty="0"/>
              <a:t>Time-stamped skill events</a:t>
            </a:r>
          </a:p>
          <a:p>
            <a:r>
              <a:rPr lang="en-IN" dirty="0"/>
              <a:t>Regional tagging (geo-mapping)</a:t>
            </a:r>
          </a:p>
          <a:p>
            <a:pPr marL="0" indent="0">
              <a:buNone/>
            </a:pPr>
            <a:r>
              <a:rPr lang="en-IN" dirty="0"/>
              <a:t>Techniques:</a:t>
            </a:r>
          </a:p>
          <a:p>
            <a:r>
              <a:rPr lang="en-IN" dirty="0"/>
              <a:t>NLP preprocessing</a:t>
            </a:r>
          </a:p>
          <a:p>
            <a:r>
              <a:rPr lang="en-IN" dirty="0"/>
              <a:t>Feature extraction</a:t>
            </a:r>
          </a:p>
          <a:p>
            <a:r>
              <a:rPr lang="en-IN" dirty="0"/>
              <a:t>Entity resolution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667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717B-40F5-B346-87C3-0C0EDE55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Adversarial Signal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2B327-8778-C2DF-3044-9FC8C839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Purpose: </a:t>
            </a:r>
            <a:r>
              <a:rPr lang="en-IN" b="1" dirty="0"/>
              <a:t>Remove fake or manipulated signals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Methods:</a:t>
            </a:r>
          </a:p>
          <a:p>
            <a:r>
              <a:rPr lang="en-IN" dirty="0"/>
              <a:t>Bot detection using </a:t>
            </a:r>
            <a:r>
              <a:rPr lang="en-IN" dirty="0" err="1"/>
              <a:t>behavioral</a:t>
            </a:r>
            <a:r>
              <a:rPr lang="en-IN" dirty="0"/>
              <a:t> patterns</a:t>
            </a:r>
          </a:p>
          <a:p>
            <a:r>
              <a:rPr lang="en-IN" dirty="0"/>
              <a:t>Graph anomaly detection</a:t>
            </a:r>
          </a:p>
          <a:p>
            <a:r>
              <a:rPr lang="en-IN" dirty="0"/>
              <a:t>Outlier analysis</a:t>
            </a:r>
          </a:p>
          <a:p>
            <a:r>
              <a:rPr lang="en-IN" dirty="0"/>
              <a:t>Trust-score assignment per source</a:t>
            </a:r>
          </a:p>
          <a:p>
            <a:pPr marL="0" indent="0">
              <a:buNone/>
            </a:pPr>
            <a:r>
              <a:rPr lang="en-IN" dirty="0"/>
              <a:t>Result:</a:t>
            </a:r>
            <a:br>
              <a:rPr lang="en-IN" dirty="0"/>
            </a:br>
            <a:r>
              <a:rPr lang="en-IN" dirty="0"/>
              <a:t>✅ Clean, reliable skill signals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81184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</TotalTime>
  <Words>487</Words>
  <Application>Microsoft Office PowerPoint</Application>
  <PresentationFormat>Widescreen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SkillGenome X</vt:lpstr>
      <vt:lpstr>Problem Background</vt:lpstr>
      <vt:lpstr>Objective</vt:lpstr>
      <vt:lpstr>Why “Skill Genome”?</vt:lpstr>
      <vt:lpstr>Key Challenges</vt:lpstr>
      <vt:lpstr>Input Signal Sources</vt:lpstr>
      <vt:lpstr>Proposed System Architecture</vt:lpstr>
      <vt:lpstr>Data Ingestion &amp; Preprocessing</vt:lpstr>
      <vt:lpstr>Adversarial Signal Filtering</vt:lpstr>
      <vt:lpstr>Skill Intelligence Engine</vt:lpstr>
      <vt:lpstr>Inferring Hidden Skill Structures</vt:lpstr>
      <vt:lpstr>Impact &amp; Use Cases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shabab fatima</dc:creator>
  <cp:lastModifiedBy>shabab fatima</cp:lastModifiedBy>
  <cp:revision>1</cp:revision>
  <dcterms:created xsi:type="dcterms:W3CDTF">2026-02-02T07:31:57Z</dcterms:created>
  <dcterms:modified xsi:type="dcterms:W3CDTF">2026-02-02T08:01:19Z</dcterms:modified>
</cp:coreProperties>
</file>